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48"/>
    <p:restoredTop sz="95840"/>
  </p:normalViewPr>
  <p:slideViewPr>
    <p:cSldViewPr snapToGrid="0" snapToObjects="1">
      <p:cViewPr varScale="1">
        <p:scale>
          <a:sx n="123" d="100"/>
          <a:sy n="123" d="100"/>
        </p:scale>
        <p:origin x="21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66DD76-3200-9447-8CD7-28D3B71058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E523CA4-344A-BB4F-886A-DD1B724C6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E58B5C-BE15-6046-B297-3FBFA2B20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5A9A8-B706-E449-BA59-524DBCCF8B83}" type="datetimeFigureOut">
              <a:rPr lang="fr-FR" smtClean="0"/>
              <a:t>23/06/2021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C70F609-F8E0-0B40-8887-413653AC7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A320EAE-B2D2-A74D-9582-3E1D98833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B850-28EA-9B45-BD26-98540EA92E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4931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C3B768-0613-E441-B89A-F2028B6A4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7CD9550-6F69-8A49-9678-3A3E64EF3A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4D5B883-821A-BA4D-87E4-4CBA55CEC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5A9A8-B706-E449-BA59-524DBCCF8B83}" type="datetimeFigureOut">
              <a:rPr lang="fr-FR" smtClean="0"/>
              <a:t>23/06/2021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7639A32-C341-8D4D-828E-CCD6EB171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A7AD47F-A3F8-9F45-B120-38F300751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B850-28EA-9B45-BD26-98540EA92E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5596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E5FDCDC-7AD9-F440-896A-F5ED44F0DC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A39B7B3-62BA-4B4B-ABE2-BD71E1E88C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2514339-2FDA-BD42-A509-8EACDF833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5A9A8-B706-E449-BA59-524DBCCF8B83}" type="datetimeFigureOut">
              <a:rPr lang="fr-FR" smtClean="0"/>
              <a:t>23/06/2021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6C077DB-B24A-7C41-8E69-9E2617F50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F88CF53-2B20-7E44-A204-84DB03707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B850-28EA-9B45-BD26-98540EA92E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9306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203DEF-2A2B-4C43-BD57-98415ECFF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209999-2226-CF49-A271-71CB1E4BF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D12E01E-E7A0-514C-B10B-FD6BA9EEB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5A9A8-B706-E449-BA59-524DBCCF8B83}" type="datetimeFigureOut">
              <a:rPr lang="fr-FR" smtClean="0"/>
              <a:t>23/06/2021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6F1D292-614B-2342-8C93-64E67DBCD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CC6C26B-E272-A34D-BBB0-C6C3FA22F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B850-28EA-9B45-BD26-98540EA92E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3579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E93563-08AB-F444-A7C8-531F778D7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145BDBE-CE99-754F-8660-CBEEC68CE3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E80F1A-24D9-9B4C-8E25-63C2E90AF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5A9A8-B706-E449-BA59-524DBCCF8B83}" type="datetimeFigureOut">
              <a:rPr lang="fr-FR" smtClean="0"/>
              <a:t>23/06/2021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FF0907D-6E9C-8746-9BB0-7519567E8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80C720-3E9E-6540-BDC2-E3D7508DB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B850-28EA-9B45-BD26-98540EA92E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3749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9E4F4C-3DB1-4E44-BBE4-20CB2A471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5E51D5E-0818-7748-81C6-C1E8324E0E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DCA127C-BC9F-3345-B553-A3AF667C43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ED82D4B-E439-2746-B464-15273BFA4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5A9A8-B706-E449-BA59-524DBCCF8B83}" type="datetimeFigureOut">
              <a:rPr lang="fr-FR" smtClean="0"/>
              <a:t>23/06/2021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91212F1-7962-7749-BA2F-D406CDEEA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07E3C62-0AE7-1840-8519-3D8C58EDA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B850-28EA-9B45-BD26-98540EA92E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2473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A0FD07-9FD1-D241-8DDD-F886DEBF6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B226035-DB55-934A-870B-38414F86B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ED142DD-127D-9746-AEA4-A16D8E1294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C1AF950-0798-D849-A6EB-3C3FA18CB4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F5A271C-6A2B-784C-BDEB-2BCFF318F9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0226A8F-3630-0240-85F7-BC2C24D99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5A9A8-B706-E449-BA59-524DBCCF8B83}" type="datetimeFigureOut">
              <a:rPr lang="fr-FR" smtClean="0"/>
              <a:t>23/06/2021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260FF08-7FD6-FC4F-B672-0406658D5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CDFDFA2-44CF-F044-8C32-DD2B3C9DE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B850-28EA-9B45-BD26-98540EA92E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9229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E9D099-586D-C547-90AC-AA92DCCAF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07849B6-7FD2-7141-BFEA-AC8226A45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5A9A8-B706-E449-BA59-524DBCCF8B83}" type="datetimeFigureOut">
              <a:rPr lang="fr-FR" smtClean="0"/>
              <a:t>23/06/2021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792F2BE-10B8-AF42-AD34-8818F59F5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AA8E5CC-203B-6548-9A66-35E2A0C13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B850-28EA-9B45-BD26-98540EA92E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0970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77791BB-EB72-BC4E-88D2-E7DDBAAAA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5A9A8-B706-E449-BA59-524DBCCF8B83}" type="datetimeFigureOut">
              <a:rPr lang="fr-FR" smtClean="0"/>
              <a:t>23/06/2021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8F57A78-90E7-0749-BFC9-3103F3595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FDB7176-B205-7B41-BED2-F4130B9B0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B850-28EA-9B45-BD26-98540EA92E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1940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C252DF-3A36-E045-A3E6-611D92AC3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BCBC33-BF0B-904B-B8F1-535F35482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E075BDD-273C-AD48-84A0-FCF6B06420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539CBC-2E86-6B4A-8BDE-FCBE355A3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5A9A8-B706-E449-BA59-524DBCCF8B83}" type="datetimeFigureOut">
              <a:rPr lang="fr-FR" smtClean="0"/>
              <a:t>23/06/2021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96EB4DB-234A-AE4A-B384-9A95A3A89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EEB86D0-8B2E-0E4B-A105-12EEC626A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B850-28EA-9B45-BD26-98540EA92E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1637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CB05EB-DE37-AA45-89BD-247799FB9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6D1EFA3-2A17-F14B-BF9E-57C8911FB4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EF6F60B-D3CD-DE43-AA60-8D8BCD0049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403C4E3-5555-A14A-8FD2-6BFB91280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5A9A8-B706-E449-BA59-524DBCCF8B83}" type="datetimeFigureOut">
              <a:rPr lang="fr-FR" smtClean="0"/>
              <a:t>23/06/2021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E64E42F-D5D5-204A-B591-93FA9447E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DD8A525-F2EA-954C-830D-F636736FE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B850-28EA-9B45-BD26-98540EA92E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041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0ED117A-610B-E942-9E85-7DE462314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DBF8B78-7A70-2F48-B08D-CB92DF9528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951E2F6-DF72-5749-9E6E-59F835B8DA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5A9A8-B706-E449-BA59-524DBCCF8B83}" type="datetimeFigureOut">
              <a:rPr lang="fr-FR" smtClean="0"/>
              <a:t>23/06/2021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94595A-F7C4-C940-8635-6744D219B0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9334AE-F8AE-A940-8BCD-E3DAC279FD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4B850-28EA-9B45-BD26-98540EA92E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5932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0A2AA83F-EB83-3E43-9B2C-EE3E1B15BC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3474" y="0"/>
            <a:ext cx="8585051" cy="6858000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D10C357B-0B8E-F04A-8E31-DCA9B41D1680}"/>
              </a:ext>
            </a:extLst>
          </p:cNvPr>
          <p:cNvSpPr txBox="1"/>
          <p:nvPr/>
        </p:nvSpPr>
        <p:spPr>
          <a:xfrm>
            <a:off x="3168502" y="1310309"/>
            <a:ext cx="1254642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CD13</a:t>
            </a: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529764C1-A441-A14B-B07D-60AF43D57676}"/>
              </a:ext>
            </a:extLst>
          </p:cNvPr>
          <p:cNvSpPr/>
          <p:nvPr/>
        </p:nvSpPr>
        <p:spPr>
          <a:xfrm>
            <a:off x="3168501" y="853109"/>
            <a:ext cx="1254641" cy="1337198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E506F4FC-23D6-AC48-9412-8F0FB2318ACE}"/>
              </a:ext>
            </a:extLst>
          </p:cNvPr>
          <p:cNvSpPr/>
          <p:nvPr/>
        </p:nvSpPr>
        <p:spPr>
          <a:xfrm>
            <a:off x="8591107" y="4916154"/>
            <a:ext cx="1306519" cy="1174159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23" name="ZoneTexte 4">
            <a:extLst>
              <a:ext uri="{FF2B5EF4-FFF2-40B4-BE49-F238E27FC236}">
                <a16:creationId xmlns:a16="http://schemas.microsoft.com/office/drawing/2014/main" id="{5B2460C8-A6B0-6843-8A5E-6BB2C9FBB285}"/>
              </a:ext>
            </a:extLst>
          </p:cNvPr>
          <p:cNvSpPr txBox="1"/>
          <p:nvPr/>
        </p:nvSpPr>
        <p:spPr>
          <a:xfrm>
            <a:off x="8591107" y="5349344"/>
            <a:ext cx="1229906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fr-FR" sz="1400" b="1" dirty="0">
                <a:solidFill>
                  <a:schemeClr val="bg1"/>
                </a:solidFill>
              </a:rPr>
              <a:t>Métropole</a:t>
            </a:r>
          </a:p>
        </p:txBody>
      </p:sp>
      <p:sp>
        <p:nvSpPr>
          <p:cNvPr id="24" name="ZoneTexte 5">
            <a:extLst>
              <a:ext uri="{FF2B5EF4-FFF2-40B4-BE49-F238E27FC236}">
                <a16:creationId xmlns:a16="http://schemas.microsoft.com/office/drawing/2014/main" id="{57C6C798-1427-2A49-8DF5-1D9A81925065}"/>
              </a:ext>
            </a:extLst>
          </p:cNvPr>
          <p:cNvSpPr txBox="1"/>
          <p:nvPr/>
        </p:nvSpPr>
        <p:spPr>
          <a:xfrm>
            <a:off x="8420519" y="3255777"/>
            <a:ext cx="1282856" cy="369332"/>
          </a:xfrm>
          <a:prstGeom prst="rect">
            <a:avLst/>
          </a:prstGeom>
          <a:solidFill>
            <a:srgbClr val="FF0000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fr-FR" b="1" dirty="0">
                <a:solidFill>
                  <a:schemeClr val="bg1"/>
                </a:solidFill>
              </a:rPr>
              <a:t>Région</a:t>
            </a: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4C8C1C55-FA41-D342-B5D9-34E2CF1F8785}"/>
              </a:ext>
            </a:extLst>
          </p:cNvPr>
          <p:cNvSpPr/>
          <p:nvPr/>
        </p:nvSpPr>
        <p:spPr>
          <a:xfrm>
            <a:off x="8420519" y="2876525"/>
            <a:ext cx="1306519" cy="1174159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878CB985-8B9B-AC4A-BCA6-8081A196C5C9}"/>
              </a:ext>
            </a:extLst>
          </p:cNvPr>
          <p:cNvSpPr/>
          <p:nvPr/>
        </p:nvSpPr>
        <p:spPr>
          <a:xfrm>
            <a:off x="6236113" y="4916154"/>
            <a:ext cx="1229906" cy="1076375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">
            <a:extLst>
              <a:ext uri="{FF2B5EF4-FFF2-40B4-BE49-F238E27FC236}">
                <a16:creationId xmlns:a16="http://schemas.microsoft.com/office/drawing/2014/main" id="{A7CFFECB-2AC5-9343-8F2C-DC1A1BCB1CEA}"/>
              </a:ext>
            </a:extLst>
          </p:cNvPr>
          <p:cNvSpPr txBox="1"/>
          <p:nvPr/>
        </p:nvSpPr>
        <p:spPr>
          <a:xfrm>
            <a:off x="6236113" y="5192619"/>
            <a:ext cx="1115367" cy="523444"/>
          </a:xfrm>
          <a:prstGeom prst="rect">
            <a:avLst/>
          </a:prstGeom>
          <a:solidFill>
            <a:srgbClr val="FF0000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fr-FR" sz="1400" b="1" dirty="0">
                <a:solidFill>
                  <a:schemeClr val="bg1"/>
                </a:solidFill>
              </a:rPr>
              <a:t>Ville de Marseille</a:t>
            </a:r>
          </a:p>
        </p:txBody>
      </p:sp>
    </p:spTree>
    <p:extLst>
      <p:ext uri="{BB962C8B-B14F-4D97-AF65-F5344CB8AC3E}">
        <p14:creationId xmlns:p14="http://schemas.microsoft.com/office/powerpoint/2010/main" val="427735836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6</Words>
  <Application>Microsoft Office PowerPoint</Application>
  <PresentationFormat>Grand écran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Mégane Tercier</dc:creator>
  <cp:lastModifiedBy>POMES Isabelle</cp:lastModifiedBy>
  <cp:revision>4</cp:revision>
  <dcterms:created xsi:type="dcterms:W3CDTF">2021-06-16T09:31:00Z</dcterms:created>
  <dcterms:modified xsi:type="dcterms:W3CDTF">2021-06-23T10:25:36Z</dcterms:modified>
</cp:coreProperties>
</file>